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lvl1pPr>
      <a:defRPr>
        <a:latin typeface="Lucida Sans Unicode"/>
        <a:ea typeface="Lucida Sans Unicode"/>
        <a:cs typeface="Lucida Sans Unicode"/>
        <a:sym typeface="Lucida Sans Unicode"/>
      </a:defRPr>
    </a:lvl1pPr>
    <a:lvl2pPr indent="457200">
      <a:defRPr>
        <a:latin typeface="Lucida Sans Unicode"/>
        <a:ea typeface="Lucida Sans Unicode"/>
        <a:cs typeface="Lucida Sans Unicode"/>
        <a:sym typeface="Lucida Sans Unicode"/>
      </a:defRPr>
    </a:lvl2pPr>
    <a:lvl3pPr indent="914400">
      <a:defRPr>
        <a:latin typeface="Lucida Sans Unicode"/>
        <a:ea typeface="Lucida Sans Unicode"/>
        <a:cs typeface="Lucida Sans Unicode"/>
        <a:sym typeface="Lucida Sans Unicode"/>
      </a:defRPr>
    </a:lvl3pPr>
    <a:lvl4pPr indent="1371600">
      <a:defRPr>
        <a:latin typeface="Lucida Sans Unicode"/>
        <a:ea typeface="Lucida Sans Unicode"/>
        <a:cs typeface="Lucida Sans Unicode"/>
        <a:sym typeface="Lucida Sans Unicode"/>
      </a:defRPr>
    </a:lvl4pPr>
    <a:lvl5pPr indent="1828800">
      <a:defRPr>
        <a:latin typeface="Lucida Sans Unicode"/>
        <a:ea typeface="Lucida Sans Unicode"/>
        <a:cs typeface="Lucida Sans Unicode"/>
        <a:sym typeface="Lucida Sans Unicode"/>
      </a:defRPr>
    </a:lvl5pPr>
    <a:lvl6pPr indent="2286000">
      <a:defRPr>
        <a:latin typeface="Lucida Sans Unicode"/>
        <a:ea typeface="Lucida Sans Unicode"/>
        <a:cs typeface="Lucida Sans Unicode"/>
        <a:sym typeface="Lucida Sans Unicode"/>
      </a:defRPr>
    </a:lvl6pPr>
    <a:lvl7pPr indent="2743200">
      <a:defRPr>
        <a:latin typeface="Lucida Sans Unicode"/>
        <a:ea typeface="Lucida Sans Unicode"/>
        <a:cs typeface="Lucida Sans Unicode"/>
        <a:sym typeface="Lucida Sans Unicode"/>
      </a:defRPr>
    </a:lvl7pPr>
    <a:lvl8pPr indent="3200400">
      <a:defRPr>
        <a:latin typeface="Lucida Sans Unicode"/>
        <a:ea typeface="Lucida Sans Unicode"/>
        <a:cs typeface="Lucida Sans Unicode"/>
        <a:sym typeface="Lucida Sans Unicode"/>
      </a:defRPr>
    </a:lvl8pPr>
    <a:lvl9pPr indent="3657600">
      <a:defRPr>
        <a:latin typeface="Lucida Sans Unicode"/>
        <a:ea typeface="Lucida Sans Unicode"/>
        <a:cs typeface="Lucida Sans Unicode"/>
        <a:sym typeface="Lucida Sans Unicod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FE8"/>
          </a:solidFill>
        </a:fill>
      </a:tcStyle>
    </a:wholeTbl>
    <a:band2H>
      <a:tcTxStyle/>
      <a:tcStyle>
        <a:tcBdr/>
        <a:fill>
          <a:solidFill>
            <a:srgbClr val="E7F0F4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A2B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D2CB"/>
          </a:solidFill>
        </a:fill>
      </a:tcStyle>
    </a:wholeTbl>
    <a:band2H>
      <a:tcTxStyle/>
      <a:tcStyle>
        <a:tcBdr/>
        <a:fill>
          <a:solidFill>
            <a:srgbClr val="FBEAE7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B641B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CDCE"/>
          </a:solidFill>
        </a:fill>
      </a:tcStyle>
    </a:wholeTbl>
    <a:band2H>
      <a:tcTxStyle/>
      <a:tcStyle>
        <a:tcBdr/>
        <a:fill>
          <a:solidFill>
            <a:srgbClr val="ECE7E8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D3C4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DA2BF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Lucida Sans Unicode"/>
          <a:ea typeface="Lucida Sans Unicode"/>
          <a:cs typeface="Lucida Sans Unicod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5233823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3" y="4662559"/>
            <a:ext cx="9151091" cy="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7592"/>
              </a:gs>
              <a:gs pos="55000">
                <a:srgbClr val="48BBE0"/>
              </a:gs>
              <a:gs pos="100000">
                <a:srgbClr val="007592"/>
              </a:gs>
            </a:gsLst>
            <a:lin ang="30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38100"/>
            <a:ext cx="7772400" cy="3544263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8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685800" y="3611607"/>
            <a:ext cx="7772400" cy="2914204"/>
          </a:xfrm>
          <a:prstGeom prst="rect">
            <a:avLst/>
          </a:prstGeom>
        </p:spPr>
        <p:txBody>
          <a:bodyPr/>
          <a:lstStyle>
            <a:lvl1pPr marL="0" marR="64007" indent="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1pPr>
            <a:lvl2pPr marL="0" marR="64007" indent="4572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2pPr>
            <a:lvl3pPr marL="0" marR="64007" indent="9144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3pPr>
            <a:lvl4pPr marL="0" marR="64007" indent="13716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4pPr>
            <a:lvl5pPr marL="0" marR="64007" indent="1828800" algn="r">
              <a:buClrTx/>
              <a:buSzTx/>
              <a:buFontTx/>
              <a:buNone/>
              <a:defRPr>
                <a:solidFill>
                  <a:srgbClr val="46464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464646"/>
                </a:solidFill>
              </a:rPr>
              <a:t>Body Level Five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-3765" y="4952999"/>
            <a:ext cx="9147765" cy="1912089"/>
            <a:chOff x="0" y="0"/>
            <a:chExt cx="9147764" cy="1912087"/>
          </a:xfrm>
        </p:grpSpPr>
        <p:sp>
          <p:nvSpPr>
            <p:cNvPr id="13" name="Shape 13"/>
            <p:cNvSpPr/>
            <p:nvPr/>
          </p:nvSpPr>
          <p:spPr>
            <a:xfrm>
              <a:off x="1691278" y="-1"/>
              <a:ext cx="7456487" cy="4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DCAD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39207" y="284744"/>
              <a:ext cx="9108558" cy="7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3764" y="47978"/>
              <a:ext cx="9144001" cy="186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4671"/>
              <a:ext cx="9147765" cy="790302"/>
            </a:xfrm>
            <a:prstGeom prst="line">
              <a:avLst/>
            </a:prstGeom>
            <a:noFill/>
            <a:ln w="12065" cap="flat">
              <a:solidFill>
                <a:srgbClr val="5699A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6844013" y="0"/>
            <a:ext cx="1777471" cy="6142041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457200" y="274640"/>
            <a:ext cx="6324600" cy="658336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Body Level One</a:t>
            </a:r>
          </a:p>
          <a:p>
            <a:pPr lvl="1">
              <a:defRPr sz="1800"/>
            </a:pPr>
            <a:r>
              <a:rPr sz="2700"/>
              <a:t>Body Level Two</a:t>
            </a:r>
          </a:p>
          <a:p>
            <a:pPr lvl="2">
              <a:defRPr sz="1800"/>
            </a:pPr>
            <a:r>
              <a:rPr sz="2700"/>
              <a:t>Body Level Three</a:t>
            </a:r>
          </a:p>
          <a:p>
            <a:pPr lvl="3">
              <a:defRPr sz="1800"/>
            </a:pPr>
            <a:r>
              <a:rPr sz="2700"/>
              <a:t>Body Level Four</a:t>
            </a:r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Body Level One</a:t>
            </a:r>
          </a:p>
          <a:p>
            <a:pPr lvl="1">
              <a:defRPr sz="1800"/>
            </a:pPr>
            <a:r>
              <a:rPr sz="2700"/>
              <a:t>Body Level Two</a:t>
            </a:r>
          </a:p>
          <a:p>
            <a:pPr lvl="2">
              <a:defRPr sz="1800"/>
            </a:pPr>
            <a:r>
              <a:rPr sz="2700"/>
              <a:t>Body Level Three</a:t>
            </a:r>
          </a:p>
          <a:p>
            <a:pPr lvl="3">
              <a:defRPr sz="1800"/>
            </a:pPr>
            <a:r>
              <a:rPr sz="2700"/>
              <a:t>Body Level Four</a:t>
            </a:r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722376" y="0"/>
            <a:ext cx="7772401" cy="2888513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800" b="1">
                <a:solidFill>
                  <a:srgbClr val="DEF5FA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3922712" y="2931711"/>
            <a:ext cx="4572001" cy="3169389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1pPr>
            <a:lvl2pPr marL="0" indent="393191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2pPr>
            <a:lvl3pPr marL="0" indent="630936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3pPr>
            <a:lvl4pPr marL="0" indent="91440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4pPr>
            <a:lvl5pPr marL="0" indent="1143000">
              <a:buClrTx/>
              <a:buSzTx/>
              <a:buFontTx/>
              <a:buNone/>
              <a:defRPr sz="23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636679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blurRad="50800" dist="25400" dir="5400000" rotWithShape="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450263" y="3005471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blurRad="50800" dist="25400" dir="5400000" rotWithShape="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457200" y="1481327"/>
            <a:ext cx="4038600" cy="537667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 marL="659891" indent="-266700">
              <a:defRPr sz="2800">
                <a:solidFill>
                  <a:srgbClr val="FFFFFF"/>
                </a:solidFill>
              </a:defRPr>
            </a:lvl2pPr>
            <a:lvl3pPr marL="950975" indent="-320039">
              <a:defRPr sz="2800">
                <a:solidFill>
                  <a:srgbClr val="FFFFFF"/>
                </a:solidFill>
              </a:defRPr>
            </a:lvl3pPr>
            <a:lvl4pPr marL="1270000" indent="-355600">
              <a:defRPr sz="2800">
                <a:solidFill>
                  <a:srgbClr val="FFFFFF"/>
                </a:solidFill>
              </a:defRPr>
            </a:lvl4pPr>
            <a:lvl5pPr marL="1498600" indent="-355600">
              <a:defRPr sz="28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DEF5FA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891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457200" y="4724400"/>
            <a:ext cx="4040188" cy="2133600"/>
          </a:xfrm>
          <a:prstGeom prst="rect">
            <a:avLst/>
          </a:prstGeom>
          <a:solidFill>
            <a:srgbClr val="2DA2BF"/>
          </a:solidFill>
          <a:ln w="9652">
            <a:solidFill>
              <a:srgbClr val="2DA2BF"/>
            </a:solidFill>
            <a:miter lim="800000"/>
          </a:ln>
        </p:spPr>
        <p:txBody>
          <a:bodyPr anchor="ctr"/>
          <a:lstStyle>
            <a:lvl1pPr marL="0" indent="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393191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630936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9144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1430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78302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500">
                <a:solidFill>
                  <a:srgbClr val="2DA2BF"/>
                </a:solidFill>
              </a:rP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419600" y="5355101"/>
            <a:ext cx="3974592" cy="1502899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FontTx/>
              <a:buNone/>
              <a:defRPr sz="1600"/>
            </a:lvl1pPr>
            <a:lvl2pPr marL="0" indent="393191" algn="r">
              <a:buClrTx/>
              <a:buSzTx/>
              <a:buFontTx/>
              <a:buNone/>
              <a:defRPr sz="1600"/>
            </a:lvl2pPr>
            <a:lvl3pPr marL="0" indent="630936" algn="r">
              <a:buClrTx/>
              <a:buSzTx/>
              <a:buFontTx/>
              <a:buNone/>
              <a:defRPr sz="1600"/>
            </a:lvl3pPr>
            <a:lvl4pPr marL="0" indent="914400" algn="r">
              <a:buClrTx/>
              <a:buSzTx/>
              <a:buFontTx/>
              <a:buNone/>
              <a:defRPr sz="1600"/>
            </a:lvl4pPr>
            <a:lvl5pPr marL="0" indent="1143000" algn="r">
              <a:buClrTx/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gradFill flip="none" rotWithShape="1">
          <a:gsLst>
            <a:gs pos="0">
              <a:srgbClr val="B1B1B1"/>
            </a:gs>
            <a:gs pos="40000">
              <a:srgbClr val="9E9E9E"/>
            </a:gs>
            <a:gs pos="100000">
              <a:srgbClr val="0000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1141231" y="5443401"/>
            <a:ext cx="7162801" cy="1414599"/>
          </a:xfrm>
          <a:prstGeom prst="rect">
            <a:avLst/>
          </a:prstGeom>
        </p:spPr>
        <p:txBody>
          <a:bodyPr lIns="0" tIns="0" rIns="0" bIns="0"/>
          <a:lstStyle>
            <a:lvl1pPr marL="0" marR="18288" indent="0" algn="r"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 marL="659891" marR="18288" indent="-266700" algn="r">
              <a:buClrTx/>
              <a:buFontTx/>
              <a:defRPr sz="1400">
                <a:solidFill>
                  <a:srgbClr val="FFFFFF"/>
                </a:solidFill>
              </a:defRPr>
            </a:lvl2pPr>
            <a:lvl3pPr marL="950975" marR="18288" indent="-320039" algn="r">
              <a:buClrTx/>
              <a:buFontTx/>
              <a:defRPr sz="1400">
                <a:solidFill>
                  <a:srgbClr val="FFFFFF"/>
                </a:solidFill>
              </a:defRPr>
            </a:lvl3pPr>
            <a:lvl4pPr marL="1270000" marR="18288" indent="-355600" algn="r">
              <a:buClrTx/>
              <a:buFontTx/>
              <a:defRPr sz="1400">
                <a:solidFill>
                  <a:srgbClr val="FFFFFF"/>
                </a:solidFill>
              </a:defRPr>
            </a:lvl4pPr>
            <a:lvl5pPr marL="1498600" marR="18288" indent="-355600" algn="r">
              <a:buClrTx/>
              <a:buFontTx/>
              <a:defRPr sz="1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78280"/>
          </a:xfrm>
          <a:prstGeom prst="rect">
            <a:avLst/>
          </a:prstGeo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  <a:effectLst>
                  <a:outerShdw blurRad="50800" dist="25000" dir="5400000" rotWithShape="0">
                    <a:srgbClr val="000000">
                      <a:alpha val="45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000">
                <a:solidFill>
                  <a:srgbClr val="2DA2BF"/>
                </a:solidFill>
                <a:effectLst>
                  <a:outerShdw blurRad="50800" dist="25000" dir="5400000" rotWithShape="0">
                    <a:srgbClr val="000000">
                      <a:alpha val="4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50" name="Shape 50"/>
          <p:cNvSpPr/>
          <p:nvPr/>
        </p:nvSpPr>
        <p:spPr>
          <a:xfrm>
            <a:off x="8664112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blurRad="50800" dist="25400" dir="5400000" rotWithShape="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8477695" y="4988440"/>
            <a:ext cx="182881" cy="228601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1589A6"/>
              </a:gs>
              <a:gs pos="72000">
                <a:srgbClr val="4EB8DA"/>
              </a:gs>
              <a:gs pos="100000">
                <a:srgbClr val="7DC3DD"/>
              </a:gs>
            </a:gsLst>
            <a:lin ang="16200000"/>
          </a:gradFill>
          <a:ln w="3175" cap="rnd">
            <a:solidFill>
              <a:srgbClr val="21768B"/>
            </a:solidFill>
          </a:ln>
          <a:effectLst>
            <a:outerShdw blurRad="50800" dist="25400" dir="5400000" rotWithShape="0">
              <a:srgbClr val="000000">
                <a:alpha val="46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457200" y="210947"/>
            <a:ext cx="8229600" cy="1270382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537667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700"/>
              <a:t>Body Level One</a:t>
            </a:r>
          </a:p>
          <a:p>
            <a:pPr lvl="1">
              <a:defRPr sz="1800"/>
            </a:pPr>
            <a:r>
              <a:rPr sz="2700"/>
              <a:t>Body Level Two</a:t>
            </a:r>
          </a:p>
          <a:p>
            <a:pPr lvl="2">
              <a:defRPr sz="1800"/>
            </a:pPr>
            <a:r>
              <a:rPr sz="2700"/>
              <a:t>Body Level Three</a:t>
            </a:r>
          </a:p>
          <a:p>
            <a:pPr lvl="3">
              <a:defRPr sz="1800"/>
            </a:pPr>
            <a:r>
              <a:rPr sz="2700"/>
              <a:t>Body Level Four</a:t>
            </a:r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99273" y="5944935"/>
            <a:ext cx="4940625" cy="921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3" y="0"/>
                </a:lnTo>
              </a:path>
            </a:pathLst>
          </a:custGeom>
          <a:solidFill>
            <a:srgbClr val="9DCADC">
              <a:alpha val="40000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" name="Shape 3"/>
          <p:cNvSpPr/>
          <p:nvPr/>
        </p:nvSpPr>
        <p:spPr>
          <a:xfrm>
            <a:off x="485717" y="5939011"/>
            <a:ext cx="3690452" cy="933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490"/>
                </a:lnTo>
                <a:lnTo>
                  <a:pt x="17057" y="21600"/>
                </a:lnTo>
                <a:lnTo>
                  <a:pt x="46" y="147"/>
                </a:lnTo>
              </a:path>
            </a:pathLst>
          </a:custGeom>
          <a:solidFill/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" name="Shape 4"/>
          <p:cNvSpPr/>
          <p:nvPr/>
        </p:nvSpPr>
        <p:spPr>
          <a:xfrm>
            <a:off x="-6043" y="5791253"/>
            <a:ext cx="3402316" cy="1080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-9238" y="5787737"/>
            <a:ext cx="3405511" cy="1084384"/>
          </a:xfrm>
          <a:prstGeom prst="line">
            <a:avLst/>
          </a:prstGeom>
          <a:ln w="12065">
            <a:solidFill>
              <a:srgbClr val="5699AD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481327"/>
            <a:ext cx="8229600" cy="537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700"/>
              <a:t>Body Level One</a:t>
            </a:r>
          </a:p>
          <a:p>
            <a:pPr lvl="1">
              <a:defRPr sz="1800"/>
            </a:pPr>
            <a:r>
              <a:rPr sz="2700"/>
              <a:t>Body Level Two</a:t>
            </a:r>
          </a:p>
          <a:p>
            <a:pPr lvl="2">
              <a:defRPr sz="1800"/>
            </a:pPr>
            <a:r>
              <a:rPr sz="2700"/>
              <a:t>Body Level Three</a:t>
            </a:r>
          </a:p>
          <a:p>
            <a:pPr lvl="3">
              <a:defRPr sz="1800"/>
            </a:pPr>
            <a:r>
              <a:rPr sz="2700"/>
              <a:t>Body Level Four</a:t>
            </a:r>
          </a:p>
          <a:p>
            <a:pPr lvl="4">
              <a:defRPr sz="1800"/>
            </a:pPr>
            <a:r>
              <a:rPr sz="2700"/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647272" y="6521737"/>
            <a:ext cx="365761" cy="251332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0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57200" y="210948"/>
            <a:ext cx="8229600" cy="1270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1pPr>
      <a:lvl2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2pPr>
      <a:lvl3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3pPr>
      <a:lvl4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4pPr>
      <a:lvl5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5pPr>
      <a:lvl6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6pPr>
      <a:lvl7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7pPr>
      <a:lvl8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8pPr>
      <a:lvl9pPr>
        <a:defRPr sz="4100" b="1">
          <a:solidFill>
            <a:srgbClr val="464646"/>
          </a:solidFill>
          <a:effectLst>
            <a:outerShdw blurRad="38100" dist="25400" dir="5400000" rotWithShape="0">
              <a:srgbClr val="000000">
                <a:alpha val="25000"/>
              </a:srgbClr>
            </a:outerShdw>
          </a:effectLst>
          <a:latin typeface="Lucida Sans Unicode"/>
          <a:ea typeface="Lucida Sans Unicode"/>
          <a:cs typeface="Lucida Sans Unicode"/>
          <a:sym typeface="Lucida Sans Unicode"/>
        </a:defRPr>
      </a:lvl9pPr>
    </p:titleStyle>
    <p:bodyStyle>
      <a:lvl1pPr marL="365759" indent="-256031">
        <a:spcBef>
          <a:spcPts val="400"/>
        </a:spcBef>
        <a:buClr>
          <a:srgbClr val="2DA2BF"/>
        </a:buClr>
        <a:buSzPct val="68000"/>
        <a:buFont typeface="Wingdings 3"/>
        <a:buChar char=""/>
        <a:defRPr sz="2700">
          <a:latin typeface="Lucida Sans Unicode"/>
          <a:ea typeface="Lucida Sans Unicode"/>
          <a:cs typeface="Lucida Sans Unicode"/>
          <a:sym typeface="Lucida Sans Unicode"/>
        </a:defRPr>
      </a:lvl1pPr>
      <a:lvl2pPr marL="661548" indent="-268356">
        <a:spcBef>
          <a:spcPts val="400"/>
        </a:spcBef>
        <a:buClr>
          <a:srgbClr val="2DA2BF"/>
        </a:buClr>
        <a:buSzPct val="100000"/>
        <a:buFont typeface="Wingdings 3"/>
        <a:buChar char="◦"/>
        <a:defRPr sz="2700">
          <a:latin typeface="Lucida Sans Unicode"/>
          <a:ea typeface="Lucida Sans Unicode"/>
          <a:cs typeface="Lucida Sans Unicode"/>
          <a:sym typeface="Lucida Sans Unicode"/>
        </a:defRPr>
      </a:lvl2pPr>
      <a:lvl3pPr marL="924850" indent="-293914">
        <a:spcBef>
          <a:spcPts val="400"/>
        </a:spcBef>
        <a:buClr>
          <a:srgbClr val="2DA2BF"/>
        </a:buClr>
        <a:buSzPct val="100000"/>
        <a:buFont typeface="Wingdings 3"/>
        <a:buChar char="●"/>
        <a:defRPr sz="2700">
          <a:latin typeface="Lucida Sans Unicode"/>
          <a:ea typeface="Lucida Sans Unicode"/>
          <a:cs typeface="Lucida Sans Unicode"/>
          <a:sym typeface="Lucida Sans Unicode"/>
        </a:defRPr>
      </a:lvl3pPr>
      <a:lvl4pPr marL="1239252" indent="-324852">
        <a:spcBef>
          <a:spcPts val="400"/>
        </a:spcBef>
        <a:buClr>
          <a:srgbClr val="2DA2BF"/>
        </a:buClr>
        <a:buSzPct val="100000"/>
        <a:buFont typeface="Wingdings 3"/>
        <a:buChar char="●"/>
        <a:defRPr sz="2700">
          <a:latin typeface="Lucida Sans Unicode"/>
          <a:ea typeface="Lucida Sans Unicode"/>
          <a:cs typeface="Lucida Sans Unicode"/>
          <a:sym typeface="Lucida Sans Unicode"/>
        </a:defRPr>
      </a:lvl4pPr>
      <a:lvl5pPr marL="1485900" indent="-342900">
        <a:spcBef>
          <a:spcPts val="400"/>
        </a:spcBef>
        <a:buClr>
          <a:srgbClr val="2DA2BF"/>
        </a:buClr>
        <a:buSzPct val="100000"/>
        <a:buFont typeface="Wingdings 3"/>
        <a:buChar char="●"/>
        <a:defRPr sz="2700">
          <a:latin typeface="Lucida Sans Unicode"/>
          <a:ea typeface="Lucida Sans Unicode"/>
          <a:cs typeface="Lucida Sans Unicode"/>
          <a:sym typeface="Lucida Sans Unicode"/>
        </a:defRPr>
      </a:lvl5pPr>
      <a:lvl6pPr marL="1714500" indent="-342900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6pPr>
      <a:lvl7pPr marL="1985962" indent="-385762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7pPr>
      <a:lvl8pPr marL="2214562" indent="-385762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8pPr>
      <a:lvl9pPr marL="2443162" indent="-385762">
        <a:spcBef>
          <a:spcPts val="400"/>
        </a:spcBef>
        <a:buClr>
          <a:srgbClr val="2DA2BF"/>
        </a:buClr>
        <a:buSzPct val="100000"/>
        <a:buFont typeface="Wingdings 3"/>
        <a:buChar char="◾"/>
        <a:defRPr sz="2700">
          <a:latin typeface="Lucida Sans Unicode"/>
          <a:ea typeface="Lucida Sans Unicode"/>
          <a:cs typeface="Lucida Sans Unicode"/>
          <a:sym typeface="Lucida Sans Unicode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5pPr>
      <a:lvl6pPr indent="22860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6pPr>
      <a:lvl7pPr indent="27432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7pPr>
      <a:lvl8pPr indent="32004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8pPr>
      <a:lvl9pPr indent="3657600" algn="r">
        <a:defRPr sz="1000">
          <a:solidFill>
            <a:schemeClr val="tx1"/>
          </a:solidFill>
          <a:latin typeface="+mn-lt"/>
          <a:ea typeface="+mn-ea"/>
          <a:cs typeface="+mn-cs"/>
          <a:sym typeface="Lucida Sans Unicod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ierre.regidor@lhsc.on.ca" TargetMode="External"/><Relationship Id="rId2" Type="http://schemas.openxmlformats.org/officeDocument/2006/relationships/hyperlink" Target="mailto:barbara.longo@bchsy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ClrTx/>
              <a:buSzTx/>
              <a:buFontTx/>
              <a:buNone/>
              <a:defRPr sz="1800"/>
            </a:pPr>
            <a:r>
              <a:rPr sz="2900" b="1"/>
              <a:t>Questions for the Speakers:</a:t>
            </a:r>
          </a:p>
          <a:p>
            <a:pPr lvl="0">
              <a:defRPr sz="1800"/>
            </a:pPr>
            <a:r>
              <a:rPr sz="2700"/>
              <a:t>Longo Barbara &lt;</a:t>
            </a:r>
            <a:r>
              <a:rPr sz="2700" u="sng">
                <a:solidFill>
                  <a:srgbClr val="FF8119"/>
                </a:solidFill>
                <a:uFill>
                  <a:solidFill>
                    <a:srgbClr val="FF8119"/>
                  </a:solidFill>
                </a:uFill>
                <a:hlinkClick r:id="rId2"/>
              </a:rPr>
              <a:t>barbara.longo@bchsys.org</a:t>
            </a:r>
            <a:r>
              <a:rPr sz="2700"/>
              <a:t>&gt;</a:t>
            </a:r>
          </a:p>
          <a:p>
            <a:pPr lvl="0">
              <a:defRPr sz="1800"/>
            </a:pPr>
            <a:endParaRPr sz="2700"/>
          </a:p>
          <a:p>
            <a:pPr marL="0" lvl="0" indent="0">
              <a:buClrTx/>
              <a:buSzTx/>
              <a:buFontTx/>
              <a:buNone/>
              <a:defRPr sz="1800"/>
            </a:pPr>
            <a:r>
              <a:rPr sz="2900" b="1"/>
              <a:t>Technical Issues With OTN / Webcast:</a:t>
            </a:r>
          </a:p>
          <a:p>
            <a:pPr lvl="0">
              <a:defRPr sz="1800"/>
            </a:pPr>
            <a:r>
              <a:rPr sz="2700"/>
              <a:t>Pierre Regidor &lt;</a:t>
            </a:r>
            <a:r>
              <a:rPr sz="2700" u="sng">
                <a:solidFill>
                  <a:srgbClr val="FF8119"/>
                </a:solidFill>
                <a:uFill>
                  <a:solidFill>
                    <a:srgbClr val="FF8119"/>
                  </a:solidFill>
                </a:uFill>
                <a:hlinkClick r:id="rId3"/>
              </a:rPr>
              <a:t>pierre.regidor@lhsc.on.ca</a:t>
            </a:r>
            <a:r>
              <a:rPr sz="2700"/>
              <a:t>&gt;</a:t>
            </a:r>
          </a:p>
          <a:p>
            <a:pPr lvl="0">
              <a:defRPr sz="1800"/>
            </a:pPr>
            <a:r>
              <a:rPr sz="2700"/>
              <a:t>1-519-685-8500 ext. 56700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000"/>
              <a:t>1</a:t>
            </a:fld>
            <a:endParaRPr sz="1000"/>
          </a:p>
        </p:txBody>
      </p:sp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100" b="1">
                <a:solidFill>
                  <a:srgbClr val="464646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</a:rPr>
              <a:t>Important Contacts: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rgbClr val="2DA2BF"/>
          </a:solidFill>
          <a:prstDash val="solid"/>
          <a:beve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4999" cap="flat">
          <a:solidFill>
            <a:srgbClr val="2DA2BF"/>
          </a:solidFill>
          <a:prstDash val="solid"/>
          <a:beve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4999" cap="flat">
          <a:solidFill>
            <a:srgbClr val="2DA2BF"/>
          </a:solidFill>
          <a:prstDash val="solid"/>
          <a:beve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4999" cap="flat">
          <a:solidFill>
            <a:srgbClr val="2DA2BF"/>
          </a:solidFill>
          <a:prstDash val="solid"/>
          <a:beve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Lucida Sans Unicode"/>
            <a:ea typeface="Lucida Sans Unicode"/>
            <a:cs typeface="Lucida Sans Unicode"/>
            <a:sym typeface="Lucida Sans Unicod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Important Contacts: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WELCOME!!   ONIG AGM &amp; Education Day Optimizing for the Future! March 6, 2015</dc:title>
  <dc:creator>Avey, Sharon</dc:creator>
  <cp:lastModifiedBy>Avey, Sharon</cp:lastModifiedBy>
  <cp:revision>4</cp:revision>
  <dcterms:modified xsi:type="dcterms:W3CDTF">2015-03-04T21:51:18Z</dcterms:modified>
</cp:coreProperties>
</file>